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1" r:id="rId10"/>
  </p:sldIdLst>
  <p:sldSz cx="12192000" cy="6858000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DFF"/>
    <a:srgbClr val="0066FF"/>
    <a:srgbClr val="E1F0FE"/>
    <a:srgbClr val="33CC33"/>
    <a:srgbClr val="6CBB8C"/>
    <a:srgbClr val="8AD9AA"/>
    <a:srgbClr val="A8EFC4"/>
    <a:srgbClr val="C5DFFF"/>
    <a:srgbClr val="D5E9FE"/>
    <a:srgbClr val="C9E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9C4AE-45AE-4347-827B-4C8E1DC5F507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FC88D-4C66-4BD1-80B5-868F918CF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FC88D-4C66-4BD1-80B5-868F918CF09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57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圖片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圖片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圖片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圖片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zh-TW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按一下以編輯母片標題樣式</a:t>
            </a:r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11/25/17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3B3043-215B-423F-A340-29F9E77640AD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TW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按一下以編輯母片標題樣式</a:t>
            </a:r>
            <a:endParaRPr lang="zh-TW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Level編輯母片文字樣式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TW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第二層</a:t>
            </a:r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TW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第三層</a:t>
            </a:r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TW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第四層</a:t>
            </a:r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TW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第五層</a:t>
            </a:r>
            <a:endParaRPr lang="zh-TW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11/25/17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9791A02-AB53-4F42-8800-9396AC8DEDF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65760" y="1188720"/>
            <a:ext cx="667512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zh-TW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拯救海底世界
</a:t>
            </a:r>
            <a:endParaRPr lang="zh-TW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0" y="4937760"/>
            <a:ext cx="2103120" cy="192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FC67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"/>
          <p:cNvSpPr/>
          <p:nvPr/>
        </p:nvSpPr>
        <p:spPr>
          <a:xfrm>
            <a:off x="1463040" y="3575880"/>
            <a:ext cx="4572000" cy="1920240"/>
          </a:xfrm>
          <a:prstGeom prst="rect">
            <a:avLst/>
          </a:prstGeom>
          <a:solidFill>
            <a:srgbClr val="25D65A">
              <a:alpha val="10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zh-TW" alt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第四組  </a:t>
            </a:r>
            <a:endParaRPr lang="en-US" altLang="zh-TW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zh-TW" alt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組員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：黃智威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組員：張耿豪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組員：湯智超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組員：詹健廷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 flipV="1">
            <a:off x="1188720" y="0"/>
            <a:ext cx="3108960" cy="9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4A9F8"/>
          </a:solidFill>
          <a:ln>
            <a:solidFill>
              <a:srgbClr val="990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6"/>
          <p:cNvSpPr/>
          <p:nvPr/>
        </p:nvSpPr>
        <p:spPr>
          <a:xfrm flipV="1">
            <a:off x="0" y="0"/>
            <a:ext cx="2377440" cy="192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群組 2"/>
          <p:cNvGrpSpPr/>
          <p:nvPr/>
        </p:nvGrpSpPr>
        <p:grpSpPr>
          <a:xfrm>
            <a:off x="6593654" y="354004"/>
            <a:ext cx="5516280" cy="6494400"/>
            <a:chOff x="6647412" y="354004"/>
            <a:chExt cx="5516280" cy="6494400"/>
          </a:xfrm>
        </p:grpSpPr>
        <p:pic>
          <p:nvPicPr>
            <p:cNvPr id="79" name="圖片 5"/>
            <p:cNvPicPr/>
            <p:nvPr/>
          </p:nvPicPr>
          <p:blipFill>
            <a:blip r:embed="rId2"/>
            <a:stretch/>
          </p:blipFill>
          <p:spPr>
            <a:xfrm>
              <a:off x="6647412" y="354004"/>
              <a:ext cx="5516280" cy="649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 rot="18424424">
              <a:off x="9416955" y="2885064"/>
              <a:ext cx="803986" cy="181356"/>
            </a:xfrm>
            <a:prstGeom prst="rect">
              <a:avLst/>
            </a:prstGeom>
            <a:solidFill>
              <a:srgbClr val="6CB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18424424">
              <a:off x="9394411" y="3212780"/>
              <a:ext cx="155097" cy="86728"/>
            </a:xfrm>
            <a:prstGeom prst="rect">
              <a:avLst/>
            </a:prstGeom>
            <a:solidFill>
              <a:srgbClr val="6CB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18424424">
              <a:off x="9435667" y="3137038"/>
              <a:ext cx="223129" cy="153359"/>
            </a:xfrm>
            <a:prstGeom prst="rect">
              <a:avLst/>
            </a:prstGeom>
            <a:solidFill>
              <a:srgbClr val="6CB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18424424">
              <a:off x="9120091" y="3532515"/>
              <a:ext cx="155097" cy="86728"/>
            </a:xfrm>
            <a:prstGeom prst="rect">
              <a:avLst/>
            </a:prstGeom>
            <a:solidFill>
              <a:srgbClr val="E1F0FE"/>
            </a:solidFill>
            <a:ln>
              <a:solidFill>
                <a:srgbClr val="E1F0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18424424">
              <a:off x="9350862" y="3395791"/>
              <a:ext cx="155097" cy="86728"/>
            </a:xfrm>
            <a:prstGeom prst="rect">
              <a:avLst/>
            </a:prstGeom>
            <a:solidFill>
              <a:srgbClr val="E1F0FE"/>
            </a:solidFill>
            <a:ln>
              <a:solidFill>
                <a:srgbClr val="E1F0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18424424">
              <a:off x="9230997" y="3444500"/>
              <a:ext cx="155097" cy="86728"/>
            </a:xfrm>
            <a:prstGeom prst="rect">
              <a:avLst/>
            </a:prstGeom>
            <a:solidFill>
              <a:srgbClr val="E1F0FE"/>
            </a:solidFill>
            <a:ln>
              <a:solidFill>
                <a:srgbClr val="E1F0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19693485">
              <a:off x="8038596" y="758643"/>
              <a:ext cx="190884" cy="410587"/>
            </a:xfrm>
            <a:prstGeom prst="rect">
              <a:avLst/>
            </a:prstGeom>
            <a:solidFill>
              <a:srgbClr val="626167"/>
            </a:solidFill>
            <a:ln>
              <a:solidFill>
                <a:srgbClr val="626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19693485">
              <a:off x="7930229" y="813560"/>
              <a:ext cx="90758" cy="410587"/>
            </a:xfrm>
            <a:prstGeom prst="rect">
              <a:avLst/>
            </a:prstGeom>
            <a:solidFill>
              <a:srgbClr val="767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0581932">
              <a:off x="9068716" y="1015713"/>
              <a:ext cx="803986" cy="735199"/>
            </a:xfrm>
            <a:prstGeom prst="rect">
              <a:avLst/>
            </a:prstGeom>
            <a:solidFill>
              <a:srgbClr val="6CB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0581932">
              <a:off x="9765962" y="918164"/>
              <a:ext cx="803986" cy="432244"/>
            </a:xfrm>
            <a:prstGeom prst="rect">
              <a:avLst/>
            </a:prstGeom>
            <a:solidFill>
              <a:srgbClr val="6CB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8327993" y="1852873"/>
              <a:ext cx="298435" cy="226021"/>
            </a:xfrm>
            <a:prstGeom prst="rect">
              <a:avLst/>
            </a:prstGeom>
            <a:solidFill>
              <a:srgbClr val="C9E0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16200000">
              <a:off x="7893375" y="1769757"/>
              <a:ext cx="298435" cy="69216"/>
            </a:xfrm>
            <a:prstGeom prst="rect">
              <a:avLst/>
            </a:prstGeom>
            <a:solidFill>
              <a:srgbClr val="E1F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8057576" y="1735736"/>
              <a:ext cx="427574" cy="103839"/>
            </a:xfrm>
            <a:prstGeom prst="rect">
              <a:avLst/>
            </a:prstGeom>
            <a:solidFill>
              <a:srgbClr val="E1F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16200000">
              <a:off x="7976420" y="1736414"/>
              <a:ext cx="298435" cy="69216"/>
            </a:xfrm>
            <a:prstGeom prst="rect">
              <a:avLst/>
            </a:prstGeom>
            <a:solidFill>
              <a:srgbClr val="D5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17290578">
              <a:off x="8213199" y="3946027"/>
              <a:ext cx="539262" cy="252895"/>
            </a:xfrm>
            <a:prstGeom prst="rect">
              <a:avLst/>
            </a:prstGeom>
            <a:solidFill>
              <a:srgbClr val="E1F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16945463">
              <a:off x="8819374" y="4334675"/>
              <a:ext cx="427574" cy="205849"/>
            </a:xfrm>
            <a:prstGeom prst="rect">
              <a:avLst/>
            </a:prstGeom>
            <a:solidFill>
              <a:srgbClr val="E1F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16945463">
              <a:off x="8605304" y="4034567"/>
              <a:ext cx="358103" cy="318686"/>
            </a:xfrm>
            <a:prstGeom prst="rect">
              <a:avLst/>
            </a:prstGeom>
            <a:solidFill>
              <a:srgbClr val="C5D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19303404">
              <a:off x="7494458" y="4591625"/>
              <a:ext cx="652957" cy="208472"/>
            </a:xfrm>
            <a:prstGeom prst="rect">
              <a:avLst/>
            </a:prstGeom>
            <a:solidFill>
              <a:srgbClr val="A8E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 rot="17594168">
              <a:off x="7484604" y="4788915"/>
              <a:ext cx="132542" cy="208472"/>
            </a:xfrm>
            <a:prstGeom prst="rect">
              <a:avLst/>
            </a:prstGeom>
            <a:solidFill>
              <a:srgbClr val="A8E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 rot="17795714">
              <a:off x="6923152" y="5017462"/>
              <a:ext cx="652957" cy="451017"/>
            </a:xfrm>
            <a:prstGeom prst="rect">
              <a:avLst/>
            </a:prstGeom>
            <a:solidFill>
              <a:srgbClr val="8AD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1" name="CustomShape 3"/>
          <p:cNvSpPr/>
          <p:nvPr/>
        </p:nvSpPr>
        <p:spPr>
          <a:xfrm flipH="1">
            <a:off x="10525574" y="5202484"/>
            <a:ext cx="1675800" cy="164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DD2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796429" y="7996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zh-TW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lang="zh-TW" alt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zh-TW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lang="zh-TW" alt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zh-TW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</a:t>
            </a:r>
            <a:r>
              <a:rPr lang="zh-TW" alt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zh-TW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endParaRPr lang="zh-TW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69816" y="2105511"/>
            <a:ext cx="10213233" cy="4404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 smtClean="0">
                <a:solidFill>
                  <a:schemeClr val="tx1"/>
                </a:solidFill>
              </a:rPr>
              <a:t>越來越多人熱衷於手機遊戲，並對遊戲體驗相當要求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</a:rPr>
              <a:t>只侷限於手機的螢幕互動，沒有足夠的</a:t>
            </a:r>
            <a:r>
              <a:rPr lang="en-US" altLang="zh-TW" sz="2800" dirty="0" smtClean="0">
                <a:solidFill>
                  <a:schemeClr val="tx1"/>
                </a:solidFill>
              </a:rPr>
              <a:t>feedback</a:t>
            </a: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</a:rPr>
              <a:t>結合外部物件做出一</a:t>
            </a:r>
            <a:r>
              <a:rPr lang="zh-TW" altLang="en-US" sz="2800" dirty="0">
                <a:solidFill>
                  <a:schemeClr val="tx1"/>
                </a:solidFill>
              </a:rPr>
              <a:t>款</a:t>
            </a:r>
            <a:r>
              <a:rPr lang="zh-TW" altLang="en-US" sz="2800" dirty="0" smtClean="0">
                <a:solidFill>
                  <a:schemeClr val="tx1"/>
                </a:solidFill>
              </a:rPr>
              <a:t>遊戲能讓玩家觀察手機以外的東西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</a:rPr>
              <a:t>設計一款</a:t>
            </a:r>
            <a:r>
              <a:rPr lang="zh-TW" altLang="en-US" sz="2800" dirty="0">
                <a:solidFill>
                  <a:schemeClr val="tx1"/>
                </a:solidFill>
              </a:rPr>
              <a:t>和</a:t>
            </a:r>
            <a:r>
              <a:rPr lang="zh-TW" altLang="en-US" sz="2800" dirty="0" smtClean="0">
                <a:solidFill>
                  <a:schemeClr val="tx1"/>
                </a:solidFill>
              </a:rPr>
              <a:t>機器手臂互動的遊戲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endParaRPr lang="en-US" altLang="zh-TW" sz="2800" dirty="0">
              <a:solidFill>
                <a:schemeClr val="tx1"/>
              </a:solidFill>
            </a:endParaRPr>
          </a:p>
          <a:p>
            <a:endParaRPr lang="zh-TW" altLang="en-US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5376" y="1796380"/>
            <a:ext cx="5950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0" cap="none" spc="0" dirty="0" smtClean="0">
                <a:ln w="0"/>
                <a:solidFill>
                  <a:srgbClr val="00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TW" altLang="en-US" sz="4800" b="0" cap="none" spc="0" dirty="0">
              <a:ln w="0"/>
              <a:solidFill>
                <a:srgbClr val="00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8147" y="2701855"/>
            <a:ext cx="6286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0" cap="none" spc="0" dirty="0" smtClean="0">
                <a:ln w="0"/>
                <a:solidFill>
                  <a:srgbClr val="00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TW" altLang="en-US" sz="4800" b="0" cap="none" spc="0" dirty="0">
              <a:ln w="0"/>
              <a:solidFill>
                <a:srgbClr val="00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4447" y="3554241"/>
            <a:ext cx="6639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0" cap="none" spc="0" dirty="0" smtClean="0">
                <a:ln w="0"/>
                <a:solidFill>
                  <a:srgbClr val="00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zh-TW" altLang="en-US" sz="4800" b="0" cap="none" spc="0" dirty="0">
              <a:ln w="0"/>
              <a:solidFill>
                <a:srgbClr val="00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193" y="4385238"/>
            <a:ext cx="5950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0" cap="none" spc="0" dirty="0" smtClean="0">
                <a:ln w="0"/>
                <a:solidFill>
                  <a:srgbClr val="00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4800" b="0" cap="none" spc="0" dirty="0">
              <a:ln w="0"/>
              <a:solidFill>
                <a:srgbClr val="00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0" y="4937760"/>
            <a:ext cx="2103120" cy="192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FC67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向右箭號 10"/>
          <p:cNvSpPr/>
          <p:nvPr/>
        </p:nvSpPr>
        <p:spPr>
          <a:xfrm>
            <a:off x="1395107" y="2105511"/>
            <a:ext cx="583660" cy="306308"/>
          </a:xfrm>
          <a:prstGeom prst="rightArrow">
            <a:avLst/>
          </a:prstGeom>
          <a:solidFill>
            <a:srgbClr val="3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1395107" y="2941516"/>
            <a:ext cx="583660" cy="306308"/>
          </a:xfrm>
          <a:prstGeom prst="rightArrow">
            <a:avLst/>
          </a:prstGeom>
          <a:solidFill>
            <a:srgbClr val="3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1395107" y="3805513"/>
            <a:ext cx="583660" cy="306308"/>
          </a:xfrm>
          <a:prstGeom prst="rightArrow">
            <a:avLst/>
          </a:prstGeom>
          <a:solidFill>
            <a:srgbClr val="3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1395107" y="4641518"/>
            <a:ext cx="583660" cy="306308"/>
          </a:xfrm>
          <a:prstGeom prst="rightArrow">
            <a:avLst/>
          </a:prstGeom>
          <a:solidFill>
            <a:srgbClr val="3F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3" b="13872"/>
          <a:stretch/>
        </p:blipFill>
        <p:spPr>
          <a:xfrm rot="10800000">
            <a:off x="4422584" y="2351240"/>
            <a:ext cx="7651959" cy="3856898"/>
          </a:xfrm>
          <a:prstGeom prst="rect">
            <a:avLst/>
          </a:prstGeom>
        </p:spPr>
      </p:pic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TW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遊戲介紹</a:t>
            </a:r>
            <a:endParaRPr lang="zh-TW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441217" y="2612995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2D</a:t>
            </a:r>
            <a:r>
              <a:rPr lang="zh-TW" altLang="en-US" sz="2800" dirty="0"/>
              <a:t>益智</a:t>
            </a:r>
            <a:r>
              <a:rPr lang="zh-TW" altLang="en-US" sz="2800" dirty="0" smtClean="0"/>
              <a:t>遊戲</a:t>
            </a:r>
            <a:endParaRPr lang="en-US" altLang="zh-TW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/>
              <a:t>拯救</a:t>
            </a:r>
            <a:r>
              <a:rPr lang="zh-TW" altLang="en-US" sz="2800" dirty="0" smtClean="0"/>
              <a:t>海洋生物</a:t>
            </a:r>
            <a:endParaRPr lang="en-US" altLang="zh-TW" sz="2800" dirty="0" smtClean="0"/>
          </a:p>
          <a:p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/>
              <a:t>不定時會有金幣出現</a:t>
            </a: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/>
              <a:t>難度上</a:t>
            </a:r>
            <a:r>
              <a:rPr lang="zh-TW" altLang="en-US" sz="2800" dirty="0" smtClean="0"/>
              <a:t>分為</a:t>
            </a:r>
            <a:endParaRPr lang="en-US" altLang="zh-TW" sz="2800" dirty="0" smtClean="0"/>
          </a:p>
          <a:p>
            <a:r>
              <a:rPr lang="zh-TW" altLang="en-US" sz="2800" dirty="0" smtClean="0"/>
              <a:t>   </a:t>
            </a:r>
            <a:r>
              <a:rPr lang="en-US" altLang="zh-TW" sz="2800" dirty="0" smtClean="0"/>
              <a:t>easy</a:t>
            </a:r>
            <a:r>
              <a:rPr lang="zh-TW" altLang="en-US" sz="2800" dirty="0"/>
              <a:t>、</a:t>
            </a:r>
            <a:r>
              <a:rPr lang="en-US" altLang="zh-TW" sz="2800" dirty="0"/>
              <a:t>normal</a:t>
            </a:r>
            <a:r>
              <a:rPr lang="zh-TW" altLang="en-US" sz="2800" dirty="0"/>
              <a:t>、</a:t>
            </a:r>
            <a:r>
              <a:rPr lang="en-US" altLang="zh-TW" sz="2800" dirty="0"/>
              <a:t>hard</a:t>
            </a:r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CustomShape 3"/>
          <p:cNvSpPr/>
          <p:nvPr/>
        </p:nvSpPr>
        <p:spPr>
          <a:xfrm flipH="1">
            <a:off x="10525574" y="5202484"/>
            <a:ext cx="1675800" cy="164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DD2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7" y="930740"/>
            <a:ext cx="4286655" cy="57155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9800" y="1510053"/>
            <a:ext cx="28573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一  </a:t>
            </a:r>
            <a:r>
              <a:rPr lang="zh-TW" altLang="zh-TW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拯救</a:t>
            </a:r>
            <a:r>
              <a:rPr lang="zh-TW" altLang="zh-TW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海底世界</a:t>
            </a:r>
            <a:endParaRPr lang="zh-TW" altLang="en-US" sz="2800" b="0" cap="none" spc="0" dirty="0">
              <a:ln w="0"/>
              <a:solidFill>
                <a:srgbClr val="0066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08771" y="-88036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zh-TW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遊戲玩法</a:t>
            </a:r>
            <a:endParaRPr lang="zh-TW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096355" y="2008276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將</a:t>
            </a:r>
            <a:r>
              <a:rPr lang="zh-TW" altLang="en-US" sz="2800" dirty="0"/>
              <a:t>畫面分成三個</a:t>
            </a:r>
            <a:r>
              <a:rPr lang="zh-TW" altLang="en-US" sz="2800" dirty="0" smtClean="0"/>
              <a:t>區域</a:t>
            </a: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注意</a:t>
            </a:r>
            <a:r>
              <a:rPr lang="zh-TW" altLang="en-US" sz="2800" dirty="0"/>
              <a:t>爪子落下的</a:t>
            </a:r>
            <a:r>
              <a:rPr lang="zh-TW" altLang="en-US" sz="2800" dirty="0" smtClean="0"/>
              <a:t>方向</a:t>
            </a: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用</a:t>
            </a:r>
            <a:r>
              <a:rPr lang="zh-TW" altLang="en-US" sz="2800" dirty="0"/>
              <a:t>滑動的方式將該區域的魚移</a:t>
            </a:r>
            <a:r>
              <a:rPr lang="zh-TW" altLang="en-US" sz="2800" dirty="0" smtClean="0"/>
              <a:t>開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800" dirty="0"/>
              <a:t>機械手臂每抓走一隻就會扣一點生命</a:t>
            </a: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zh-TW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CustomShape 6"/>
          <p:cNvSpPr/>
          <p:nvPr/>
        </p:nvSpPr>
        <p:spPr>
          <a:xfrm flipV="1">
            <a:off x="0" y="0"/>
            <a:ext cx="2377440" cy="192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76" y="1015999"/>
            <a:ext cx="4173682" cy="55649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76" y="999373"/>
            <a:ext cx="4173682" cy="55649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76" y="999373"/>
            <a:ext cx="4173682" cy="5564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zh-TW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</a:t>
            </a:r>
            <a:r>
              <a:rPr lang="zh-TW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畫面</a:t>
            </a:r>
            <a:r>
              <a:rPr lang="zh-TW" alt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一  </a:t>
            </a:r>
            <a:r>
              <a:rPr lang="en-US" altLang="zh-TW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UI</a:t>
            </a:r>
            <a:endParaRPr lang="zh-TW" sz="5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CustomShape 5"/>
          <p:cNvSpPr/>
          <p:nvPr/>
        </p:nvSpPr>
        <p:spPr>
          <a:xfrm flipH="1" flipV="1">
            <a:off x="9484468" y="-1"/>
            <a:ext cx="2707530" cy="157588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4A9F8"/>
          </a:solidFill>
          <a:ln>
            <a:solidFill>
              <a:srgbClr val="990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5355" y="2114449"/>
            <a:ext cx="5006387" cy="37547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22667" b="14667"/>
          <a:stretch/>
        </p:blipFill>
        <p:spPr>
          <a:xfrm rot="10800000">
            <a:off x="1869633" y="1724292"/>
            <a:ext cx="8617921" cy="44015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 t="7334" r="21555"/>
          <a:stretch/>
        </p:blipFill>
        <p:spPr>
          <a:xfrm rot="5400000">
            <a:off x="3985829" y="-315129"/>
            <a:ext cx="4385527" cy="85257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2334" r="20222"/>
          <a:stretch/>
        </p:blipFill>
        <p:spPr>
          <a:xfrm rot="5400000">
            <a:off x="3936786" y="-309854"/>
            <a:ext cx="4304099" cy="85498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0" t="4114" r="19007" b="2696"/>
          <a:stretch/>
        </p:blipFill>
        <p:spPr>
          <a:xfrm rot="5400000">
            <a:off x="4047232" y="-182963"/>
            <a:ext cx="4262724" cy="8261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0" r="17576" b="4141"/>
          <a:stretch/>
        </p:blipFill>
        <p:spPr>
          <a:xfrm rot="5400000">
            <a:off x="3463173" y="-289616"/>
            <a:ext cx="4368803" cy="876530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2222" b="14889"/>
          <a:stretch/>
        </p:blipFill>
        <p:spPr>
          <a:xfrm rot="10800000">
            <a:off x="1264920" y="1842600"/>
            <a:ext cx="8961120" cy="4312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</a:t>
            </a:r>
            <a:r>
              <a:rPr lang="zh-TW" altLang="zh-TW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畫</a:t>
            </a:r>
            <a:r>
              <a:rPr lang="zh-TW" alt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面  一  遊玩畫面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r="20889"/>
          <a:stretch/>
        </p:blipFill>
        <p:spPr>
          <a:xfrm rot="5400000">
            <a:off x="3558540" y="-451021"/>
            <a:ext cx="4556760" cy="914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8" b="12444"/>
          <a:stretch/>
        </p:blipFill>
        <p:spPr>
          <a:xfrm rot="10800000">
            <a:off x="1498994" y="1934039"/>
            <a:ext cx="8492971" cy="4373880"/>
          </a:xfrm>
          <a:prstGeom prst="rect">
            <a:avLst/>
          </a:prstGeom>
        </p:spPr>
      </p:pic>
      <p:sp>
        <p:nvSpPr>
          <p:cNvPr id="7" name="CustomShape 5"/>
          <p:cNvSpPr/>
          <p:nvPr/>
        </p:nvSpPr>
        <p:spPr>
          <a:xfrm flipH="1" flipV="1">
            <a:off x="9484468" y="-1"/>
            <a:ext cx="2707530" cy="157588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4A9F8"/>
          </a:solidFill>
          <a:ln>
            <a:solidFill>
              <a:srgbClr val="990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01877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r="16176"/>
          <a:stretch/>
        </p:blipFill>
        <p:spPr>
          <a:xfrm>
            <a:off x="4407921" y="1370676"/>
            <a:ext cx="2757425" cy="53949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493" y="228238"/>
            <a:ext cx="10515240" cy="1325160"/>
          </a:xfrm>
        </p:spPr>
        <p:txBody>
          <a:bodyPr/>
          <a:lstStyle/>
          <a:p>
            <a:pPr algn="ctr"/>
            <a:r>
              <a:rPr lang="zh-TW" altLang="zh-TW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遊戲畫</a:t>
            </a:r>
            <a:r>
              <a:rPr lang="zh-TW" alt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面  一  遊玩中</a:t>
            </a:r>
            <a:r>
              <a:rPr lang="en-US" altLang="zh-TW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9" b="19778"/>
          <a:stretch/>
        </p:blipFill>
        <p:spPr>
          <a:xfrm>
            <a:off x="1214634" y="1582104"/>
            <a:ext cx="9144000" cy="44805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r="2396" b="21806"/>
          <a:stretch/>
        </p:blipFill>
        <p:spPr>
          <a:xfrm>
            <a:off x="1062234" y="1603118"/>
            <a:ext cx="8924925" cy="42672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15418" r="1666" b="22082"/>
          <a:stretch/>
        </p:blipFill>
        <p:spPr>
          <a:xfrm>
            <a:off x="1015527" y="1668254"/>
            <a:ext cx="8782050" cy="42862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 b="14000"/>
          <a:stretch/>
        </p:blipFill>
        <p:spPr>
          <a:xfrm rot="10800000">
            <a:off x="1055051" y="1517064"/>
            <a:ext cx="9144000" cy="46177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4" b="19778"/>
          <a:stretch/>
        </p:blipFill>
        <p:spPr>
          <a:xfrm>
            <a:off x="1160997" y="1638917"/>
            <a:ext cx="9144000" cy="43738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9334"/>
          <a:stretch/>
        </p:blipFill>
        <p:spPr>
          <a:xfrm>
            <a:off x="1214634" y="1570711"/>
            <a:ext cx="9144000" cy="4587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4667" b="21333"/>
          <a:stretch/>
        </p:blipFill>
        <p:spPr>
          <a:xfrm>
            <a:off x="1227751" y="1553398"/>
            <a:ext cx="8839200" cy="4389120"/>
          </a:xfrm>
          <a:prstGeom prst="rect">
            <a:avLst/>
          </a:prstGeom>
        </p:spPr>
      </p:pic>
      <p:sp>
        <p:nvSpPr>
          <p:cNvPr id="11" name="CustomShape 5"/>
          <p:cNvSpPr/>
          <p:nvPr/>
        </p:nvSpPr>
        <p:spPr>
          <a:xfrm flipH="1" flipV="1">
            <a:off x="9484468" y="-1"/>
            <a:ext cx="2707530" cy="157588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4A9F8"/>
          </a:solidFill>
          <a:ln>
            <a:solidFill>
              <a:srgbClr val="990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898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zh-TW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遊戲Feedback</a:t>
            </a:r>
            <a:endParaRPr lang="zh-TW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930444" y="2354185"/>
            <a:ext cx="10515240" cy="191958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視覺</a:t>
            </a:r>
            <a:r>
              <a:rPr lang="en-US" altLang="zh-TW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Feedback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震動</a:t>
            </a:r>
            <a:r>
              <a:rPr lang="en-US" altLang="zh-TW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Feedback</a:t>
            </a:r>
          </a:p>
        </p:txBody>
      </p:sp>
      <p:sp>
        <p:nvSpPr>
          <p:cNvPr id="4" name="CustomShape 2"/>
          <p:cNvSpPr/>
          <p:nvPr/>
        </p:nvSpPr>
        <p:spPr>
          <a:xfrm>
            <a:off x="0" y="4937760"/>
            <a:ext cx="2103120" cy="192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FC67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3"/>
          <p:cNvSpPr/>
          <p:nvPr/>
        </p:nvSpPr>
        <p:spPr>
          <a:xfrm flipH="1">
            <a:off x="10525574" y="5202484"/>
            <a:ext cx="1675800" cy="164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DD2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34" y="1690200"/>
            <a:ext cx="3646940" cy="4862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155</Words>
  <Application>Microsoft Office PowerPoint</Application>
  <PresentationFormat>寬螢幕</PresentationFormat>
  <Paragraphs>48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8" baseType="lpstr">
      <vt:lpstr>DejaVu Sans</vt:lpstr>
      <vt:lpstr>新細明體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遊戲畫面  一  遊玩畫面</vt:lpstr>
      <vt:lpstr>遊戲畫面  一  遊玩中UI</vt:lpstr>
      <vt:lpstr>PowerPoint 簡報</vt:lpstr>
    </vt:vector>
  </TitlesOfParts>
  <Company>C.M.T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拯救海底世界 </dc:title>
  <dc:subject/>
  <dc:creator>黃智威</dc:creator>
  <dc:description/>
  <cp:lastModifiedBy>黃智威</cp:lastModifiedBy>
  <cp:revision>28</cp:revision>
  <dcterms:created xsi:type="dcterms:W3CDTF">2017-11-24T22:55:59Z</dcterms:created>
  <dcterms:modified xsi:type="dcterms:W3CDTF">2017-11-26T03:01:27Z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C.M.T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寬螢幕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</vt:i4>
  </property>
  <property fmtid="{D5CDD505-2E9C-101B-9397-08002B2CF9AE}" pid="13" name="Tfs.IsStoryboard">
    <vt:bool>true</vt:bool>
  </property>
</Properties>
</file>